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421" r:id="rId2"/>
    <p:sldId id="471" r:id="rId3"/>
    <p:sldId id="457" r:id="rId4"/>
    <p:sldId id="434" r:id="rId5"/>
    <p:sldId id="432" r:id="rId6"/>
    <p:sldId id="433" r:id="rId7"/>
    <p:sldId id="424" r:id="rId8"/>
    <p:sldId id="431" r:id="rId9"/>
    <p:sldId id="425" r:id="rId10"/>
    <p:sldId id="456" r:id="rId11"/>
    <p:sldId id="435" r:id="rId12"/>
    <p:sldId id="439" r:id="rId13"/>
    <p:sldId id="455" r:id="rId14"/>
    <p:sldId id="437" r:id="rId15"/>
    <p:sldId id="440" r:id="rId16"/>
    <p:sldId id="452" r:id="rId17"/>
    <p:sldId id="458" r:id="rId18"/>
    <p:sldId id="426" r:id="rId19"/>
    <p:sldId id="427" r:id="rId20"/>
    <p:sldId id="428" r:id="rId21"/>
    <p:sldId id="429" r:id="rId22"/>
    <p:sldId id="459" r:id="rId23"/>
    <p:sldId id="430" r:id="rId24"/>
    <p:sldId id="460" r:id="rId25"/>
    <p:sldId id="461" r:id="rId26"/>
    <p:sldId id="462" r:id="rId27"/>
    <p:sldId id="463" r:id="rId28"/>
    <p:sldId id="442" r:id="rId29"/>
    <p:sldId id="443" r:id="rId30"/>
    <p:sldId id="444" r:id="rId31"/>
    <p:sldId id="445" r:id="rId32"/>
    <p:sldId id="464" r:id="rId33"/>
    <p:sldId id="454" r:id="rId34"/>
    <p:sldId id="446" r:id="rId35"/>
    <p:sldId id="438" r:id="rId36"/>
    <p:sldId id="448" r:id="rId37"/>
    <p:sldId id="449" r:id="rId38"/>
    <p:sldId id="447" r:id="rId39"/>
    <p:sldId id="450" r:id="rId40"/>
    <p:sldId id="451" r:id="rId41"/>
    <p:sldId id="465" r:id="rId42"/>
    <p:sldId id="466" r:id="rId43"/>
    <p:sldId id="467" r:id="rId44"/>
    <p:sldId id="468" r:id="rId45"/>
    <p:sldId id="469" r:id="rId46"/>
    <p:sldId id="470" r:id="rId47"/>
    <p:sldId id="436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04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14DBE-F9D2-4AB8-BE3C-E6971B67131E}" type="datetimeFigureOut">
              <a:rPr lang="fr-FR" smtClean="0"/>
              <a:pPr/>
              <a:t>24/03/2018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7F1D4-75DF-4490-BAC7-27115CBAFA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9545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DB77FA7-1FA2-48E5-9233-6F1BD7935C80}" type="datetimeFigureOut">
              <a:rPr lang="fr-FR" smtClean="0"/>
              <a:pPr/>
              <a:t>24/03/2018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FE512BC-ECE4-4C44-A56E-64707037D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7FA7-1FA2-48E5-9233-6F1BD7935C80}" type="datetimeFigureOut">
              <a:rPr lang="fr-FR" smtClean="0"/>
              <a:pPr/>
              <a:t>24/03/2018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12BC-ECE4-4C44-A56E-64707037D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7FA7-1FA2-48E5-9233-6F1BD7935C80}" type="datetimeFigureOut">
              <a:rPr lang="fr-FR" smtClean="0"/>
              <a:pPr/>
              <a:t>24/03/2018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12BC-ECE4-4C44-A56E-64707037D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7FA7-1FA2-48E5-9233-6F1BD7935C80}" type="datetimeFigureOut">
              <a:rPr lang="fr-FR" smtClean="0"/>
              <a:pPr/>
              <a:t>24/03/2018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12BC-ECE4-4C44-A56E-64707037D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7FA7-1FA2-48E5-9233-6F1BD7935C80}" type="datetimeFigureOut">
              <a:rPr lang="fr-FR" smtClean="0"/>
              <a:pPr/>
              <a:t>24/03/2018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12BC-ECE4-4C44-A56E-64707037D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7FA7-1FA2-48E5-9233-6F1BD7935C80}" type="datetimeFigureOut">
              <a:rPr lang="fr-FR" smtClean="0"/>
              <a:pPr/>
              <a:t>24/03/2018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12BC-ECE4-4C44-A56E-64707037DC1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7FA7-1FA2-48E5-9233-6F1BD7935C80}" type="datetimeFigureOut">
              <a:rPr lang="fr-FR" smtClean="0"/>
              <a:pPr/>
              <a:t>24/03/2018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12BC-ECE4-4C44-A56E-64707037DC1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7FA7-1FA2-48E5-9233-6F1BD7935C80}" type="datetimeFigureOut">
              <a:rPr lang="fr-FR" smtClean="0"/>
              <a:pPr/>
              <a:t>24/03/2018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12BC-ECE4-4C44-A56E-64707037D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7FA7-1FA2-48E5-9233-6F1BD7935C80}" type="datetimeFigureOut">
              <a:rPr lang="fr-FR" smtClean="0"/>
              <a:pPr/>
              <a:t>24/03/2018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12BC-ECE4-4C44-A56E-64707037D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DB77FA7-1FA2-48E5-9233-6F1BD7935C80}" type="datetimeFigureOut">
              <a:rPr lang="fr-FR" smtClean="0"/>
              <a:pPr/>
              <a:t>24/03/2018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FE512BC-ECE4-4C44-A56E-64707037D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DB77FA7-1FA2-48E5-9233-6F1BD7935C80}" type="datetimeFigureOut">
              <a:rPr lang="fr-FR" smtClean="0"/>
              <a:pPr/>
              <a:t>24/03/2018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FE512BC-ECE4-4C44-A56E-64707037D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DB77FA7-1FA2-48E5-9233-6F1BD7935C80}" type="datetimeFigureOut">
              <a:rPr lang="fr-FR" smtClean="0"/>
              <a:pPr/>
              <a:t>24/03/2018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FE512BC-ECE4-4C44-A56E-64707037DC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www.nouvelobs.com/rue89/rue89-sur-les-reseaux/20160602.RUE3047/enquete-sur-l-algo-le-plus-flippant-de-facebook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tvinfo.fr/internet/reseaux-sociaux/facebook/facebook-a-peut-etre-enregistre-vos-appels-telephoniques-et-sms-sans-vous-prevenir_2671266.html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te.fr/story/158896/comptes-reseaux-sociaux-suppression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monde.fr/pixels/article/2018/03/23/perquisition-au-siege-londonien-de-l-entreprise-cambridge-analytica_5275716_4408996.html" TargetMode="External"/><Relationship Id="rId2" Type="http://schemas.openxmlformats.org/officeDocument/2006/relationships/hyperlink" Target="http://www.slate.fr/story/159250/cambridge-analytica-facebook-scandale-trich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ate.fr/story/159370/tech-internet-delete-facebook-cambridge-analytica-privilege" TargetMode="External"/><Relationship Id="rId5" Type="http://schemas.openxmlformats.org/officeDocument/2006/relationships/hyperlink" Target="https://www.youtube.com/watch?v=iV8GNNSfSP4" TargetMode="External"/><Relationship Id="rId4" Type="http://schemas.openxmlformats.org/officeDocument/2006/relationships/hyperlink" Target="http://www.rfi.fr/afrique/20180323-kenya-nasa-accuse-cambridge-analytica-avoir-trafique-presidentiell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443711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Comment gagner une élection (quasiment) grâce à </a:t>
            </a:r>
            <a:r>
              <a:rPr lang="fr-FR" sz="3600" dirty="0" err="1" smtClean="0"/>
              <a:t>Facebook</a:t>
            </a:r>
            <a:r>
              <a:rPr lang="fr-FR" sz="3600" dirty="0" smtClean="0"/>
              <a:t>…</a:t>
            </a:r>
            <a:endParaRPr lang="fr-FR" sz="3600" dirty="0"/>
          </a:p>
        </p:txBody>
      </p:sp>
      <p:pic>
        <p:nvPicPr>
          <p:cNvPr id="36866" name="Picture 2" descr="RÃ©sultat de recherche d'images pour &quot;facebook Ã©lection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64704"/>
            <a:ext cx="4924425" cy="3752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49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1720" y="2204864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/>
              <a:t>Psychographique</a:t>
            </a:r>
            <a:r>
              <a:rPr lang="fr-FR" sz="3200" dirty="0" smtClean="0"/>
              <a:t> ? Quoi qu’est-ce ?</a:t>
            </a:r>
            <a:endParaRPr lang="fr-FR" sz="3200" dirty="0"/>
          </a:p>
        </p:txBody>
      </p:sp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5553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04864"/>
            <a:ext cx="58388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356992"/>
            <a:ext cx="58864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64704"/>
            <a:ext cx="57816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32856"/>
            <a:ext cx="55054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068960"/>
            <a:ext cx="6115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509120"/>
            <a:ext cx="61055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619672" y="2204864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On en parle pour </a:t>
            </a:r>
            <a:r>
              <a:rPr lang="fr-FR" sz="3200" dirty="0" err="1" smtClean="0"/>
              <a:t>Trump</a:t>
            </a:r>
            <a:r>
              <a:rPr lang="fr-FR" sz="3200" dirty="0" smtClean="0"/>
              <a:t> mais ce n’est pas le seul concerné…</a:t>
            </a:r>
            <a:endParaRPr lang="fr-FR" sz="3200" dirty="0"/>
          </a:p>
        </p:txBody>
      </p:sp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743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717032"/>
            <a:ext cx="63722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5981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132856"/>
            <a:ext cx="56388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573016"/>
            <a:ext cx="58293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4293096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Comment </a:t>
            </a:r>
            <a:r>
              <a:rPr lang="fr-FR" sz="3200" dirty="0" err="1" smtClean="0"/>
              <a:t>Facebook</a:t>
            </a:r>
            <a:r>
              <a:rPr lang="fr-FR" sz="3200" dirty="0" smtClean="0"/>
              <a:t> récupère encore plus d’informations sur nous</a:t>
            </a:r>
            <a:endParaRPr lang="fr-FR" sz="3200" dirty="0"/>
          </a:p>
        </p:txBody>
      </p:sp>
      <p:pic>
        <p:nvPicPr>
          <p:cNvPr id="21506" name="Picture 2" descr="RÃ©sultat de recherche d'images pour &quot;facebook pieuvr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508104" cy="3662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49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4293096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Les algorithmes derrière « Vous connaissez peut-être »…</a:t>
            </a:r>
            <a:endParaRPr lang="fr-FR" sz="3600" dirty="0"/>
          </a:p>
        </p:txBody>
      </p:sp>
      <p:sp>
        <p:nvSpPr>
          <p:cNvPr id="52226" name="AutoShape 2" descr="RÃ©sultat de recherche d'images pour &quot;facebook connaissez-vou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2228" name="Picture 4" descr="RÃ©sultat de recherche d'images pour &quot;facebook connaissez-vou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44824"/>
            <a:ext cx="2333625" cy="1495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49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295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860444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619672" y="479715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4"/>
              </a:rPr>
              <a:t>https://www.nouvelobs.com/rue89/rue89-sur-les-reseaux/20160602.RUE3047/enquete-sur-l-algo-le-plus-flippant-de-facebook.html</a:t>
            </a:r>
            <a:endParaRPr lang="fr-FR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573016"/>
            <a:ext cx="58769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4988" y="1457325"/>
            <a:ext cx="55340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8653983" cy="181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5038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2562225"/>
            <a:ext cx="554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5562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861048"/>
            <a:ext cx="52578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07704" y="4365104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Facebook</a:t>
            </a:r>
            <a:r>
              <a:rPr lang="fr-FR" sz="2800" dirty="0" smtClean="0"/>
              <a:t> espionne aussi nos téléphones…</a:t>
            </a:r>
            <a:endParaRPr lang="fr-FR" sz="2800" dirty="0"/>
          </a:p>
        </p:txBody>
      </p:sp>
      <p:pic>
        <p:nvPicPr>
          <p:cNvPr id="53250" name="Picture 2" descr="RÃ©sultat de recherche d'images pour &quot;facebook tÃ©lÃ©phon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36712"/>
            <a:ext cx="518043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9150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45599" cy="224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8" y="585788"/>
            <a:ext cx="56864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667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403648" y="479715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www.francetvinfo.fr/internet/reseaux-sociaux/facebook/facebook-a-peut-etre-enregistre-vos-appels-telephoniques-et-sms-sans-vous-prevenir_2671266.html</a:t>
            </a: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07704" y="4365104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Facebook</a:t>
            </a:r>
            <a:r>
              <a:rPr lang="fr-FR" sz="2800" dirty="0" smtClean="0"/>
              <a:t> a un dossier vous vous… Même si vous n’êtes pas inscrits !</a:t>
            </a:r>
            <a:endParaRPr lang="fr-FR" sz="2800" dirty="0"/>
          </a:p>
        </p:txBody>
      </p:sp>
      <p:pic>
        <p:nvPicPr>
          <p:cNvPr id="57346" name="Picture 2" descr="RÃ©sultat de recherche d'images pour &quot;facebook fantome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6"/>
            <a:ext cx="6553867" cy="3686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8769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293096"/>
            <a:ext cx="56578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64704"/>
            <a:ext cx="4932214" cy="548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0008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869160"/>
            <a:ext cx="8353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771525"/>
            <a:ext cx="62103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2481263"/>
            <a:ext cx="61341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437112"/>
            <a:ext cx="679926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07704" y="4365104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Accéder aux données que </a:t>
            </a:r>
            <a:r>
              <a:rPr lang="fr-FR" sz="2800" dirty="0" err="1" smtClean="0"/>
              <a:t>Facebook</a:t>
            </a:r>
            <a:r>
              <a:rPr lang="fr-FR" sz="2800" dirty="0" smtClean="0"/>
              <a:t> possède sur nous</a:t>
            </a:r>
            <a:endParaRPr lang="fr-FR" sz="2800" dirty="0"/>
          </a:p>
        </p:txBody>
      </p:sp>
      <p:pic>
        <p:nvPicPr>
          <p:cNvPr id="58370" name="Picture 2" descr="RÃ©sultat de recherche d'images pour &quot;facebook archiv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5715000" cy="356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03648" y="4293096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Télécharger ses données </a:t>
            </a:r>
            <a:r>
              <a:rPr lang="fr-FR" sz="4000" dirty="0" err="1" smtClean="0"/>
              <a:t>Facebook</a:t>
            </a:r>
            <a:endParaRPr lang="fr-FR" sz="4000" dirty="0"/>
          </a:p>
        </p:txBody>
      </p:sp>
      <p:pic>
        <p:nvPicPr>
          <p:cNvPr id="69634" name="Picture 2" descr="RÃ©sultat de recherche d'images pour &quot;tÃ©lÃ©charge profil facebook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398815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49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890051" cy="398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2000250"/>
            <a:ext cx="78755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76388"/>
            <a:ext cx="61436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38150"/>
            <a:ext cx="85725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2581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2066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348880"/>
            <a:ext cx="2314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5241007" cy="529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3149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068960"/>
            <a:ext cx="67722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509120"/>
            <a:ext cx="585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594003" cy="532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059832" y="314096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…..</a:t>
            </a:r>
            <a:endParaRPr lang="fr-FR" sz="4000" dirty="0"/>
          </a:p>
        </p:txBody>
      </p:sp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0675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331640" y="515719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www.slate.fr/story/158896/comptes-reseaux-sociaux-suppression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9818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87624" y="105273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Mais pas si simple…</a:t>
            </a:r>
            <a:endParaRPr lang="fr-FR" sz="28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162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87624" y="105273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Pas si simple…</a:t>
            </a:r>
            <a:endParaRPr lang="fr-FR" sz="28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8199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87624" y="105273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Pas si simple…</a:t>
            </a:r>
            <a:endParaRPr lang="fr-FR" sz="28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8103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43608" y="764704"/>
            <a:ext cx="70567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Liens</a:t>
            </a:r>
          </a:p>
          <a:p>
            <a:endParaRPr lang="fr-FR" dirty="0" smtClean="0">
              <a:hlinkClick r:id="rId2"/>
            </a:endParaRP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hlinkClick r:id="rId2"/>
              </a:rPr>
              <a:t>http</a:t>
            </a:r>
            <a:r>
              <a:rPr lang="fr-FR" dirty="0" smtClean="0">
                <a:hlinkClick r:id="rId2"/>
              </a:rPr>
              <a:t>://www.slate.fr/story/159250/cambridge-analytica-facebook-scandale-triche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Cambridge </a:t>
            </a:r>
            <a:r>
              <a:rPr lang="fr-FR" dirty="0" err="1" smtClean="0"/>
              <a:t>Analytica</a:t>
            </a:r>
            <a:r>
              <a:rPr lang="fr-FR" dirty="0" smtClean="0"/>
              <a:t> au cœur de la tempête politique, médiatique et judiciaire</a:t>
            </a:r>
            <a:endParaRPr lang="fr-FR" dirty="0" smtClean="0">
              <a:hlinkClick r:id="rId3"/>
            </a:endParaRPr>
          </a:p>
          <a:p>
            <a:pPr lvl="2">
              <a:buFont typeface="Arial" pitchFamily="34" charset="0"/>
              <a:buChar char="•"/>
            </a:pPr>
            <a:r>
              <a:rPr lang="fr-FR" dirty="0" smtClean="0">
                <a:hlinkClick r:id="rId3"/>
              </a:rPr>
              <a:t>http</a:t>
            </a:r>
            <a:r>
              <a:rPr lang="fr-FR" dirty="0" smtClean="0">
                <a:hlinkClick r:id="rId3"/>
              </a:rPr>
              <a:t>://</a:t>
            </a:r>
            <a:r>
              <a:rPr lang="fr-FR" dirty="0" smtClean="0">
                <a:hlinkClick r:id="rId3"/>
              </a:rPr>
              <a:t>www.lemonde.fr/pixels/article/2018/03/23/perquisition-au-siege-londonien-de-l-entreprise-cambridge-analytica_5275716_4408996.html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hlinkClick r:id="rId4"/>
              </a:rPr>
              <a:t>http://www.rfi.fr/afrique/20180323-kenya-nasa-accuse-cambridge-analytica-avoir-trafique-presidentielle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hlinkClick r:id="rId5"/>
              </a:rPr>
              <a:t>https://www.youtube.com/watch?v=iV8GNNSfSP4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Manipulation &amp; élections </a:t>
            </a:r>
            <a:r>
              <a:rPr lang="fr-FR" dirty="0" smtClean="0"/>
              <a:t>françaises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b="1" dirty="0" smtClean="0"/>
              <a:t>Supprimer </a:t>
            </a:r>
            <a:r>
              <a:rPr lang="fr-FR" b="1" dirty="0" err="1" smtClean="0"/>
              <a:t>Facebook</a:t>
            </a:r>
            <a:r>
              <a:rPr lang="fr-FR" b="1" dirty="0" smtClean="0"/>
              <a:t> est un privilège</a:t>
            </a:r>
          </a:p>
          <a:p>
            <a:pPr lvl="2">
              <a:buFont typeface="Arial" pitchFamily="34" charset="0"/>
              <a:buChar char="•"/>
            </a:pPr>
            <a:r>
              <a:rPr lang="fr-FR" dirty="0" smtClean="0">
                <a:hlinkClick r:id="rId6"/>
              </a:rPr>
              <a:t>http</a:t>
            </a:r>
            <a:r>
              <a:rPr lang="fr-FR" dirty="0" smtClean="0">
                <a:hlinkClick r:id="rId6"/>
              </a:rPr>
              <a:t>://</a:t>
            </a:r>
            <a:r>
              <a:rPr lang="fr-FR" dirty="0" smtClean="0">
                <a:hlinkClick r:id="rId6"/>
              </a:rPr>
              <a:t>www.slate.fr/story/159370/tech-internet-delete-facebook-cambridge-analytica-privilege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885825"/>
            <a:ext cx="69627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652463"/>
            <a:ext cx="68865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4229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338" y="2205038"/>
            <a:ext cx="52673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590550"/>
            <a:ext cx="56197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12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76872"/>
            <a:ext cx="52482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5010</TotalTime>
  <Words>133</Words>
  <Application>Microsoft Office PowerPoint</Application>
  <PresentationFormat>Affichage à l'écran (4:3)</PresentationFormat>
  <Paragraphs>32</Paragraphs>
  <Slides>47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Punaise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yours passwords are belong to us</dc:title>
  <dc:creator>Cédric BERTRAND</dc:creator>
  <cp:lastModifiedBy>ced</cp:lastModifiedBy>
  <cp:revision>400</cp:revision>
  <dcterms:created xsi:type="dcterms:W3CDTF">2016-08-31T08:05:06Z</dcterms:created>
  <dcterms:modified xsi:type="dcterms:W3CDTF">2018-03-24T16:41:09Z</dcterms:modified>
</cp:coreProperties>
</file>